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8" r:id="rId5"/>
    <p:sldId id="257" r:id="rId6"/>
    <p:sldId id="259" r:id="rId7"/>
    <p:sldId id="26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108"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C01244E-BCCD-438D-92E9-FBA12D2BFEE3}" type="datetimeFigureOut">
              <a:rPr lang="en-GB" smtClean="0"/>
              <a:t>23/04/2020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4E8712-B335-4152-BA7C-AB7177A10E5D}" type="slidenum">
              <a:rPr lang="en-GB" smtClean="0"/>
              <a:t>‹#›</a:t>
            </a:fld>
            <a:endParaRPr lang="en-GB"/>
          </a:p>
        </p:txBody>
      </p:sp>
    </p:spTree>
    <p:extLst>
      <p:ext uri="{BB962C8B-B14F-4D97-AF65-F5344CB8AC3E}">
        <p14:creationId xmlns:p14="http://schemas.microsoft.com/office/powerpoint/2010/main" val="254616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01244E-BCCD-438D-92E9-FBA12D2BFEE3}" type="datetimeFigureOut">
              <a:rPr lang="en-GB" smtClean="0"/>
              <a:t>23/04/2020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4E8712-B335-4152-BA7C-AB7177A10E5D}" type="slidenum">
              <a:rPr lang="en-GB" smtClean="0"/>
              <a:t>‹#›</a:t>
            </a:fld>
            <a:endParaRPr lang="en-GB"/>
          </a:p>
        </p:txBody>
      </p:sp>
    </p:spTree>
    <p:extLst>
      <p:ext uri="{BB962C8B-B14F-4D97-AF65-F5344CB8AC3E}">
        <p14:creationId xmlns:p14="http://schemas.microsoft.com/office/powerpoint/2010/main" val="1799290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01244E-BCCD-438D-92E9-FBA12D2BFEE3}" type="datetimeFigureOut">
              <a:rPr lang="en-GB" smtClean="0"/>
              <a:t>23/04/2020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4E8712-B335-4152-BA7C-AB7177A10E5D}" type="slidenum">
              <a:rPr lang="en-GB" smtClean="0"/>
              <a:t>‹#›</a:t>
            </a:fld>
            <a:endParaRPr lang="en-GB"/>
          </a:p>
        </p:txBody>
      </p:sp>
    </p:spTree>
    <p:extLst>
      <p:ext uri="{BB962C8B-B14F-4D97-AF65-F5344CB8AC3E}">
        <p14:creationId xmlns:p14="http://schemas.microsoft.com/office/powerpoint/2010/main" val="2235219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01244E-BCCD-438D-92E9-FBA12D2BFEE3}" type="datetimeFigureOut">
              <a:rPr lang="en-GB" smtClean="0"/>
              <a:t>23/04/2020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4E8712-B335-4152-BA7C-AB7177A10E5D}" type="slidenum">
              <a:rPr lang="en-GB" smtClean="0"/>
              <a:t>‹#›</a:t>
            </a:fld>
            <a:endParaRPr lang="en-GB"/>
          </a:p>
        </p:txBody>
      </p:sp>
    </p:spTree>
    <p:extLst>
      <p:ext uri="{BB962C8B-B14F-4D97-AF65-F5344CB8AC3E}">
        <p14:creationId xmlns:p14="http://schemas.microsoft.com/office/powerpoint/2010/main" val="3403429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01244E-BCCD-438D-92E9-FBA12D2BFEE3}" type="datetimeFigureOut">
              <a:rPr lang="en-GB" smtClean="0"/>
              <a:t>23/04/2020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4E8712-B335-4152-BA7C-AB7177A10E5D}" type="slidenum">
              <a:rPr lang="en-GB" smtClean="0"/>
              <a:t>‹#›</a:t>
            </a:fld>
            <a:endParaRPr lang="en-GB"/>
          </a:p>
        </p:txBody>
      </p:sp>
    </p:spTree>
    <p:extLst>
      <p:ext uri="{BB962C8B-B14F-4D97-AF65-F5344CB8AC3E}">
        <p14:creationId xmlns:p14="http://schemas.microsoft.com/office/powerpoint/2010/main" val="1555555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C01244E-BCCD-438D-92E9-FBA12D2BFEE3}" type="datetimeFigureOut">
              <a:rPr lang="en-GB" smtClean="0"/>
              <a:t>23/04/2020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4E8712-B335-4152-BA7C-AB7177A10E5D}" type="slidenum">
              <a:rPr lang="en-GB" smtClean="0"/>
              <a:t>‹#›</a:t>
            </a:fld>
            <a:endParaRPr lang="en-GB"/>
          </a:p>
        </p:txBody>
      </p:sp>
    </p:spTree>
    <p:extLst>
      <p:ext uri="{BB962C8B-B14F-4D97-AF65-F5344CB8AC3E}">
        <p14:creationId xmlns:p14="http://schemas.microsoft.com/office/powerpoint/2010/main" val="2239767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C01244E-BCCD-438D-92E9-FBA12D2BFEE3}" type="datetimeFigureOut">
              <a:rPr lang="en-GB" smtClean="0"/>
              <a:t>23/04/2020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F4E8712-B335-4152-BA7C-AB7177A10E5D}" type="slidenum">
              <a:rPr lang="en-GB" smtClean="0"/>
              <a:t>‹#›</a:t>
            </a:fld>
            <a:endParaRPr lang="en-GB"/>
          </a:p>
        </p:txBody>
      </p:sp>
    </p:spTree>
    <p:extLst>
      <p:ext uri="{BB962C8B-B14F-4D97-AF65-F5344CB8AC3E}">
        <p14:creationId xmlns:p14="http://schemas.microsoft.com/office/powerpoint/2010/main" val="2663689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C01244E-BCCD-438D-92E9-FBA12D2BFEE3}" type="datetimeFigureOut">
              <a:rPr lang="en-GB" smtClean="0"/>
              <a:t>23/04/2020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F4E8712-B335-4152-BA7C-AB7177A10E5D}" type="slidenum">
              <a:rPr lang="en-GB" smtClean="0"/>
              <a:t>‹#›</a:t>
            </a:fld>
            <a:endParaRPr lang="en-GB"/>
          </a:p>
        </p:txBody>
      </p:sp>
    </p:spTree>
    <p:extLst>
      <p:ext uri="{BB962C8B-B14F-4D97-AF65-F5344CB8AC3E}">
        <p14:creationId xmlns:p14="http://schemas.microsoft.com/office/powerpoint/2010/main" val="1757487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01244E-BCCD-438D-92E9-FBA12D2BFEE3}" type="datetimeFigureOut">
              <a:rPr lang="en-GB" smtClean="0"/>
              <a:t>23/04/2020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F4E8712-B335-4152-BA7C-AB7177A10E5D}" type="slidenum">
              <a:rPr lang="en-GB" smtClean="0"/>
              <a:t>‹#›</a:t>
            </a:fld>
            <a:endParaRPr lang="en-GB"/>
          </a:p>
        </p:txBody>
      </p:sp>
    </p:spTree>
    <p:extLst>
      <p:ext uri="{BB962C8B-B14F-4D97-AF65-F5344CB8AC3E}">
        <p14:creationId xmlns:p14="http://schemas.microsoft.com/office/powerpoint/2010/main" val="4066308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01244E-BCCD-438D-92E9-FBA12D2BFEE3}" type="datetimeFigureOut">
              <a:rPr lang="en-GB" smtClean="0"/>
              <a:t>23/04/2020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4E8712-B335-4152-BA7C-AB7177A10E5D}" type="slidenum">
              <a:rPr lang="en-GB" smtClean="0"/>
              <a:t>‹#›</a:t>
            </a:fld>
            <a:endParaRPr lang="en-GB"/>
          </a:p>
        </p:txBody>
      </p:sp>
    </p:spTree>
    <p:extLst>
      <p:ext uri="{BB962C8B-B14F-4D97-AF65-F5344CB8AC3E}">
        <p14:creationId xmlns:p14="http://schemas.microsoft.com/office/powerpoint/2010/main" val="3029288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01244E-BCCD-438D-92E9-FBA12D2BFEE3}" type="datetimeFigureOut">
              <a:rPr lang="en-GB" smtClean="0"/>
              <a:t>23/04/2020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4E8712-B335-4152-BA7C-AB7177A10E5D}" type="slidenum">
              <a:rPr lang="en-GB" smtClean="0"/>
              <a:t>‹#›</a:t>
            </a:fld>
            <a:endParaRPr lang="en-GB"/>
          </a:p>
        </p:txBody>
      </p:sp>
    </p:spTree>
    <p:extLst>
      <p:ext uri="{BB962C8B-B14F-4D97-AF65-F5344CB8AC3E}">
        <p14:creationId xmlns:p14="http://schemas.microsoft.com/office/powerpoint/2010/main" val="881574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1244E-BCCD-438D-92E9-FBA12D2BFEE3}" type="datetimeFigureOut">
              <a:rPr lang="en-GB" smtClean="0"/>
              <a:t>23/04/2020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E8712-B335-4152-BA7C-AB7177A10E5D}" type="slidenum">
              <a:rPr lang="en-GB" smtClean="0"/>
              <a:t>‹#›</a:t>
            </a:fld>
            <a:endParaRPr lang="en-GB"/>
          </a:p>
        </p:txBody>
      </p:sp>
    </p:spTree>
    <p:extLst>
      <p:ext uri="{BB962C8B-B14F-4D97-AF65-F5344CB8AC3E}">
        <p14:creationId xmlns:p14="http://schemas.microsoft.com/office/powerpoint/2010/main" val="2482978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611"/>
            <a:ext cx="10515600" cy="1325563"/>
          </a:xfrm>
        </p:spPr>
        <p:txBody>
          <a:bodyPr/>
          <a:lstStyle/>
          <a:p>
            <a:r>
              <a:rPr lang="en-GB" dirty="0"/>
              <a:t>       </a:t>
            </a:r>
            <a:r>
              <a:rPr lang="en-GB" b="1" u="sng" dirty="0"/>
              <a:t>David </a:t>
            </a:r>
            <a:r>
              <a:rPr lang="en-GB" b="1" u="sng" dirty="0" err="1"/>
              <a:t>Hockney’s</a:t>
            </a:r>
            <a:r>
              <a:rPr lang="en-GB" b="1" u="sng" dirty="0"/>
              <a:t> </a:t>
            </a:r>
            <a:r>
              <a:rPr lang="en-GB" b="1" u="sng"/>
              <a:t>Spring Art</a:t>
            </a:r>
            <a:endParaRPr lang="en-GB"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4850" y="1611228"/>
            <a:ext cx="5779826" cy="4331860"/>
          </a:xfrm>
          <a:prstGeom prst="rect">
            <a:avLst/>
          </a:prstGeom>
        </p:spPr>
      </p:pic>
      <p:sp>
        <p:nvSpPr>
          <p:cNvPr id="5" name="Rectangle 4"/>
          <p:cNvSpPr/>
          <p:nvPr/>
        </p:nvSpPr>
        <p:spPr>
          <a:xfrm>
            <a:off x="6830835" y="3373821"/>
            <a:ext cx="4524968" cy="3108543"/>
          </a:xfrm>
          <a:prstGeom prst="rect">
            <a:avLst/>
          </a:prstGeom>
        </p:spPr>
        <p:txBody>
          <a:bodyPr wrap="square" anchor="t">
            <a:spAutoFit/>
          </a:bodyPr>
          <a:lstStyle/>
          <a:p>
            <a:r>
              <a:rPr lang="en-GB" sz="2800" dirty="0"/>
              <a:t>David Hockney, the famous </a:t>
            </a:r>
            <a:r>
              <a:rPr lang="en-GB" sz="2800"/>
              <a:t>British artist, is in lock down in </a:t>
            </a:r>
            <a:r>
              <a:rPr lang="en-GB" sz="2800" dirty="0"/>
              <a:t>his house in Normandy,  France with his dog Ruby. He is in the garden most days, drawing the spring awakening on his iPad.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8383" y="97611"/>
            <a:ext cx="3089871" cy="3165851"/>
          </a:xfrm>
          <a:prstGeom prst="rect">
            <a:avLst/>
          </a:prstGeom>
        </p:spPr>
      </p:pic>
    </p:spTree>
    <p:extLst>
      <p:ext uri="{BB962C8B-B14F-4D97-AF65-F5344CB8AC3E}">
        <p14:creationId xmlns:p14="http://schemas.microsoft.com/office/powerpoint/2010/main" val="199519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138" y="289773"/>
            <a:ext cx="10515600" cy="1325563"/>
          </a:xfrm>
        </p:spPr>
        <p:txBody>
          <a:bodyPr>
            <a:noAutofit/>
          </a:bodyPr>
          <a:lstStyle/>
          <a:p>
            <a:r>
              <a:rPr lang="en-GB" sz="2400" dirty="0">
                <a:effectLst/>
              </a:rPr>
              <a:t>"The only real things in life are food and love in that order, just like our little dog Ruby. I really believe this and the source of art is love. I love life.“ David </a:t>
            </a:r>
            <a:r>
              <a:rPr lang="en-GB" sz="2400" dirty="0" err="1">
                <a:effectLst/>
              </a:rPr>
              <a:t>Hockney</a:t>
            </a:r>
            <a:r>
              <a:rPr lang="en-GB" sz="2400" dirty="0">
                <a:effectLst/>
              </a:rPr>
              <a:t>.</a:t>
            </a:r>
            <a:br>
              <a:rPr lang="en-GB" sz="1800" dirty="0">
                <a:effectLst/>
              </a:rPr>
            </a:br>
            <a:endParaRPr lang="en-GB" sz="1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5600" y="1711995"/>
            <a:ext cx="2185387" cy="241529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6784" y="1403141"/>
            <a:ext cx="3594537" cy="269590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3152" y="1642369"/>
            <a:ext cx="3685412" cy="276214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9241" y="4407393"/>
            <a:ext cx="3269747" cy="245060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4975" y="4256690"/>
            <a:ext cx="3187262" cy="2388786"/>
          </a:xfrm>
          <a:prstGeom prst="rect">
            <a:avLst/>
          </a:prstGeom>
        </p:spPr>
      </p:pic>
      <p:sp>
        <p:nvSpPr>
          <p:cNvPr id="3" name="TextBox 2">
            <a:extLst>
              <a:ext uri="{FF2B5EF4-FFF2-40B4-BE49-F238E27FC236}">
                <a16:creationId xmlns:a16="http://schemas.microsoft.com/office/drawing/2014/main" id="{4F7D36B0-5397-4E93-ABB6-3E402A823B0A}"/>
              </a:ext>
            </a:extLst>
          </p:cNvPr>
          <p:cNvSpPr txBox="1"/>
          <p:nvPr/>
        </p:nvSpPr>
        <p:spPr>
          <a:xfrm>
            <a:off x="5055079" y="4983192"/>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Which picture do you like best and why?</a:t>
            </a:r>
            <a:endParaRPr lang="en-US" sz="2400" dirty="0">
              <a:cs typeface="Calibri"/>
            </a:endParaRPr>
          </a:p>
        </p:txBody>
      </p:sp>
    </p:spTree>
    <p:extLst>
      <p:ext uri="{BB962C8B-B14F-4D97-AF65-F5344CB8AC3E}">
        <p14:creationId xmlns:p14="http://schemas.microsoft.com/office/powerpoint/2010/main" val="120079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00" y="480848"/>
            <a:ext cx="4118199" cy="589630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6799" y="930164"/>
            <a:ext cx="5044964" cy="4761187"/>
          </a:xfrm>
          <a:prstGeom prst="rect">
            <a:avLst/>
          </a:prstGeom>
        </p:spPr>
      </p:pic>
    </p:spTree>
    <p:extLst>
      <p:ext uri="{BB962C8B-B14F-4D97-AF65-F5344CB8AC3E}">
        <p14:creationId xmlns:p14="http://schemas.microsoft.com/office/powerpoint/2010/main" val="1842818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559" y="1324317"/>
            <a:ext cx="4666593" cy="1325563"/>
          </a:xfrm>
        </p:spPr>
        <p:txBody>
          <a:bodyPr>
            <a:noAutofit/>
          </a:bodyPr>
          <a:lstStyle/>
          <a:p>
            <a:br>
              <a:rPr lang="en-GB" sz="2800" dirty="0"/>
            </a:br>
            <a:br>
              <a:rPr lang="en-GB" sz="2800" dirty="0"/>
            </a:br>
            <a:br>
              <a:rPr lang="en-GB" sz="2800" dirty="0"/>
            </a:br>
            <a:br>
              <a:rPr lang="en-GB" sz="2800" dirty="0"/>
            </a:br>
            <a:br>
              <a:rPr lang="en-GB" sz="2800" dirty="0"/>
            </a:br>
            <a:br>
              <a:rPr lang="en-GB" sz="2800" dirty="0"/>
            </a:br>
            <a:r>
              <a:rPr lang="en-GB" sz="2800" dirty="0"/>
              <a:t>Your task is to recreate one of Hockney’s blossom trees or </a:t>
            </a:r>
            <a:r>
              <a:rPr lang="en-GB" sz="2800"/>
              <a:t>daffodil pictures. Use paints, </a:t>
            </a:r>
            <a:r>
              <a:rPr lang="en-GB" sz="2800" dirty="0"/>
              <a:t>pastels, chalks, crayons, collage materials or pencils –any materials that you have at home is fine.</a:t>
            </a:r>
            <a:br>
              <a:rPr lang="en-GB" sz="2800" dirty="0"/>
            </a:br>
            <a:br>
              <a:rPr lang="en-GB" sz="2800" dirty="0"/>
            </a:br>
            <a:r>
              <a:rPr lang="en-GB" sz="2800" dirty="0"/>
              <a:t>Please email your teachers a photo of your finished art work as we would love to see it. </a:t>
            </a:r>
            <a:br>
              <a:rPr lang="en-GB" sz="2800" dirty="0">
                <a:cs typeface="Calibri Light"/>
              </a:rPr>
            </a:br>
            <a:br>
              <a:rPr lang="en-GB" sz="2800" dirty="0"/>
            </a:br>
            <a:r>
              <a:rPr lang="en-GB" sz="2800" dirty="0"/>
              <a:t>Have fun!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57345" y="1027906"/>
            <a:ext cx="6303579" cy="4725908"/>
          </a:xfrm>
          <a:prstGeom prst="rect">
            <a:avLst/>
          </a:prstGeom>
        </p:spPr>
      </p:pic>
    </p:spTree>
    <p:extLst>
      <p:ext uri="{BB962C8B-B14F-4D97-AF65-F5344CB8AC3E}">
        <p14:creationId xmlns:p14="http://schemas.microsoft.com/office/powerpoint/2010/main" val="3026713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B8096EA3DF2A4E8D6E5403D2D66A24" ma:contentTypeVersion="12" ma:contentTypeDescription="Create a new document." ma:contentTypeScope="" ma:versionID="c3c2f4da52de3eab2bc3863b8fa9228c">
  <xsd:schema xmlns:xsd="http://www.w3.org/2001/XMLSchema" xmlns:xs="http://www.w3.org/2001/XMLSchema" xmlns:p="http://schemas.microsoft.com/office/2006/metadata/properties" xmlns:ns2="dac4f21b-7cbd-4b2f-a956-aba83264e95c" xmlns:ns3="f5bbca1e-afa0-4a74-9cb0-9c0910d975ec" targetNamespace="http://schemas.microsoft.com/office/2006/metadata/properties" ma:root="true" ma:fieldsID="c27b0a04ae1c3c1dd38d1f70fbd200b3" ns2:_="" ns3:_="">
    <xsd:import namespace="dac4f21b-7cbd-4b2f-a956-aba83264e95c"/>
    <xsd:import namespace="f5bbca1e-afa0-4a74-9cb0-9c0910d975e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f21b-7cbd-4b2f-a956-aba83264e9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5bbca1e-afa0-4a74-9cb0-9c0910d975e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499B90-D861-4602-B221-46784CBE1B48}">
  <ds:schemaRefs>
    <ds:schemaRef ds:uri="http://schemas.microsoft.com/office/2006/metadata/properties"/>
    <ds:schemaRef ds:uri="http://www.w3.org/2000/xmlns/"/>
  </ds:schemaRefs>
</ds:datastoreItem>
</file>

<file path=customXml/itemProps2.xml><?xml version="1.0" encoding="utf-8"?>
<ds:datastoreItem xmlns:ds="http://schemas.openxmlformats.org/officeDocument/2006/customXml" ds:itemID="{854FE581-BB73-47A1-B958-9C5802F6B7EB}">
  <ds:schemaRefs>
    <ds:schemaRef ds:uri="http://schemas.microsoft.com/sharepoint/v3/contenttype/forms"/>
  </ds:schemaRefs>
</ds:datastoreItem>
</file>

<file path=customXml/itemProps3.xml><?xml version="1.0" encoding="utf-8"?>
<ds:datastoreItem xmlns:ds="http://schemas.openxmlformats.org/officeDocument/2006/customXml" ds:itemID="{E7EC4FCB-7C00-462D-9985-758590C2E9C0}">
  <ds:schemaRefs>
    <ds:schemaRef ds:uri="http://schemas.microsoft.com/office/2006/metadata/contentType"/>
    <ds:schemaRef ds:uri="http://schemas.microsoft.com/office/2006/metadata/properties/metaAttributes"/>
    <ds:schemaRef ds:uri="http://www.w3.org/2000/xmlns/"/>
    <ds:schemaRef ds:uri="http://www.w3.org/2001/XMLSchema"/>
    <ds:schemaRef ds:uri="dac4f21b-7cbd-4b2f-a956-aba83264e95c"/>
    <ds:schemaRef ds:uri="f5bbca1e-afa0-4a74-9cb0-9c0910d975ec"/>
  </ds:schemaRefs>
</ds:datastoreItem>
</file>

<file path=docProps/app.xml><?xml version="1.0" encoding="utf-8"?>
<Properties xmlns="http://schemas.openxmlformats.org/officeDocument/2006/extended-properties" xmlns:vt="http://schemas.openxmlformats.org/officeDocument/2006/docPropsVTypes">
  <TotalTime>28</TotalTime>
  <Words>85</Words>
  <Application>Microsoft Office PowerPoint</Application>
  <PresentationFormat>Widescreen</PresentationFormat>
  <Paragraphs>4</Paragraphs>
  <Slides>4</Slides>
  <Notes>0</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       David Hockney’s Spring Art</vt:lpstr>
      <vt:lpstr>"The only real things in life are food and love in that order, just like our little dog Ruby. I really believe this and the source of art is love. I love life.“ David Hockney. </vt:lpstr>
      <vt:lpstr>PowerPoint Presentation</vt:lpstr>
      <vt:lpstr>      Your task is to recreate one of Hockney’s blossom trees or daffodil pictures. Use paints, pastels, chalks, crayons, collage materials or pencils –any materials that you have at home is fine.  Please email your teachers a photo of your finished art work as we would love to see it.   Have fun!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David Hockney, the famous British artist is in lock down in his house in Normandy,  France with his dog Ruby. He is sharing 10 of his most recent images (including one animation), nine of which have never been published before, for us all to enjoy at this difficult time, along with his thoughts on the role of art in life.</dc:title>
  <dc:creator>Teacher</dc:creator>
  <cp:lastModifiedBy>Kate  O'Neill</cp:lastModifiedBy>
  <cp:revision>46</cp:revision>
  <dcterms:created xsi:type="dcterms:W3CDTF">2020-04-22T16:10:41Z</dcterms:created>
  <dcterms:modified xsi:type="dcterms:W3CDTF">2020-04-23T15:35:40Z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0x01010005B8096EA3DF2A4E8D6E5403D2D66A24</vt:lpwstr>
  </property>
</Properties>
</file>